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820" y="0"/>
            <a:ext cx="73152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266944"/>
            <a:ext cx="56488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Explorando o Poder do FastAPI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474845"/>
            <a:ext cx="564880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FastAPI é um framework Python moderno e de alto desempenho para o desenvolvimento de aplicações web assíncronas. Com sua abordagem baseada em padrões, o FastAPI simplifica o processo de construção de APIs robustas e eficientes, permitindo que os desenvolvedores se concentrem na lógica de negócios e na entrega de soluções de qualidade.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68806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Configurando seu Ambiente de Desenvolvimento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2410063"/>
            <a:ext cx="93064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Antes de começar a usar o FastAPI, é essencial preparar seu ambiente de desenvolvimento. Isso inclui a instalação do Python, a criação de um ambiente virtual e, é claro, a instalação do próprio FastAPI. Com apenas algumas linhas de comando, você pode ter tudo configurado e pronto para começar a construir suas aplicações web.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42551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24771" y="4296847"/>
            <a:ext cx="11668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1555313" y="43314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Instalar o Python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1555313" y="4811911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Certifique-se de ter a versão mais recente do Python instalada em seu sistema.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597485" y="42551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58101" y="4296847"/>
            <a:ext cx="17871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19599" y="4331494"/>
            <a:ext cx="308621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Criar um Ambiente Virtual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19599" y="4811911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 ferramentas como o virtualenv, pipenv ou poetry para criar e gerenciar seu ambiente virtual isolado.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833199" y="627387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97268" y="6315551"/>
            <a:ext cx="171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1555313" y="635019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Instalar o FastAPI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1555313" y="683061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Instale o FastAPI e suas dependências usando o gerenciador de pacotes pip, pipenv ou poetry.</a:t>
            </a:r>
            <a:endParaRPr lang="en-US" sz="1750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325404"/>
            <a:ext cx="76982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Primeiros Passos com o FastAPI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2464118"/>
            <a:ext cx="93816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Começar a usar o FastAPI é surpreendentemente simples. Com apenas algumas linhas de código, você pode criar uma aplicação web funcional e começar a construir suas APIs. O FastAPI fornece uma estrutura clara e intuitiva, facilitando a compreensão e a implementação de recursos avançados, como validação de dados e serialização de modelos.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624376" y="4357807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Aplicação Básica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624376" y="4927163"/>
            <a:ext cx="27654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Crie um arquivo Python, importe o FastAPI e defina suas rotas e endpoints usando decoradores simples.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939433" y="4357807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Declaração de Modelos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939433" y="4927163"/>
            <a:ext cx="27654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 o Pydantic para declarar modelos de dados e validar as entradas e saídas da sua API.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254490" y="4357807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Execução da Aplicação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254490" y="4927163"/>
            <a:ext cx="27654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Inicie a aplicação com uma única linha de código e comece a testar suas APIs no ambiente local.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624376" y="914400"/>
            <a:ext cx="592478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Roteamento e Endpoints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624376" y="1942028"/>
            <a:ext cx="938164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FastAPI torna o processo de definir rotas e criar endpoints uma tarefa intuitiva e eficiente. Com seu sistema de decoradores, você pode rapidamente mapear URLs para funções específicas, além de configurar métodos HTTP e parâmetros de rota. Essa abordagem modular e expressiva facilita a organização e a manutenção do seu código, permitindo que você se concentre na lógica de negócios.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376" y="3968948"/>
            <a:ext cx="3127177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846546" y="5190887"/>
            <a:ext cx="26828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Rotas Básicas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2846546" y="5671304"/>
            <a:ext cx="268283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Defina rotas simples usando decoradores como @app.get() e @app.post().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552" y="3968948"/>
            <a:ext cx="3127177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973723" y="5190887"/>
            <a:ext cx="26828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Parâmetros de Rota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5973723" y="5671304"/>
            <a:ext cx="268283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Capture dados da URL usando parâmetros de rota nomeados.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8729" y="3968948"/>
            <a:ext cx="3127296" cy="88868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100899" y="5190887"/>
            <a:ext cx="268295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Métodos HTTP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9100899" y="5671304"/>
            <a:ext cx="26829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Escolha os métodos HTTP apropriados (GET, POST, PUT, DELETE, etc.) para cada endpoint.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369814"/>
            <a:ext cx="83425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Trabalhando com Bancos de Dados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2508528"/>
            <a:ext cx="9381649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FastAPI foi projetado para ser altamente escalável e eficiente, incluindo uma integração perfeita com bancos de dados. Seja você usando um banco de dados SQL, como PostgreSQL ou MySQL, ou um banco de dados NoSQL, como MongoDB ou Cassandra, o FastAPI oferece suporte a operações assíncronas, simplificando o gerenciamento de conexões e a execução de consultas. Isso se traduz em aplicações web mais rápidas e responsivas.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76" y="4535448"/>
            <a:ext cx="555427" cy="5554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624376" y="53130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SQL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624376" y="5793462"/>
            <a:ext cx="29050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Bancos de dados SQL como PostgreSQL e MySQL.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38" y="4535448"/>
            <a:ext cx="555427" cy="55542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62638" y="53130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NoSQL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862638" y="5793462"/>
            <a:ext cx="29050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Bancos de dados NoSQL como MongoDB e Cassandra.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899" y="4535448"/>
            <a:ext cx="555427" cy="55542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100899" y="53130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Assíncrono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9100899" y="5793462"/>
            <a:ext cx="290512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Suporte a operações assíncronas para maior escalabilidade.</a:t>
            </a:r>
            <a:endParaRPr lang="en-US" sz="175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351121"/>
            <a:ext cx="806755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Validação e Serialização de Dados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2489835"/>
            <a:ext cx="93816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FastAPI utiliza o poderoso Pydantic para validação e serialização de dados. Isso significa que você pode definir modelos de dados com atributos tipados e regras de validação. Dessa forma, você garante que os dados de entrada e saída estejam no formato correto, evitando erros e melhorando a robustez da sua API.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624376" y="4161353"/>
            <a:ext cx="2979063" cy="2717006"/>
          </a:xfrm>
          <a:prstGeom prst="roundRect">
            <a:avLst>
              <a:gd name="adj" fmla="val 368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854166" y="4391144"/>
            <a:ext cx="25194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Modelos de Dados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854166" y="4871561"/>
            <a:ext cx="251948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 classes Pydantic para definir modelos de entrada e saída com campos tipados.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825609" y="4161353"/>
            <a:ext cx="2979063" cy="2717006"/>
          </a:xfrm>
          <a:prstGeom prst="roundRect">
            <a:avLst>
              <a:gd name="adj" fmla="val 368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055400" y="4391144"/>
            <a:ext cx="25194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Validação de Dados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55400" y="4871561"/>
            <a:ext cx="251948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Defina regras de validação para garantir que os dados sejam consistentes e confiáveis.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026843" y="4161353"/>
            <a:ext cx="2979063" cy="2717006"/>
          </a:xfrm>
          <a:prstGeom prst="roundRect">
            <a:avLst>
              <a:gd name="adj" fmla="val 368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256633" y="4391144"/>
            <a:ext cx="25194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Serialização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9256633" y="4871561"/>
            <a:ext cx="251948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FastAPI cuida automaticamente da conversão de modelos Pydantic para JSON e vice-versa.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568648"/>
            <a:ext cx="660689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Autenticação e Autorização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2707362"/>
            <a:ext cx="9381649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FastAPI oferece suporte nativo a sistemas de autenticação e autorização, permitindo que você implemente recursos de segurança em suas aplicações web. Desde a verificação de credenciais até a implementação de fluxos OAuth2, o FastAPI fornece ferramentas e abstrações que facilitam o desenvolvimento de soluções de autenticação robustas e escaláveis.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624376" y="4378881"/>
            <a:ext cx="9381649" cy="2281952"/>
          </a:xfrm>
          <a:prstGeom prst="roundRect">
            <a:avLst>
              <a:gd name="adj" fmla="val 43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2631996" y="4386501"/>
            <a:ext cx="9366409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2854166" y="4527352"/>
            <a:ext cx="42350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Autenticação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4527352"/>
            <a:ext cx="42350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Verificação de credenciais de usuários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2631996" y="5023604"/>
            <a:ext cx="9366409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2854166" y="5164455"/>
            <a:ext cx="42350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Autorização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41181" y="5164455"/>
            <a:ext cx="42350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Controle de acesso a recursos e endpoints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631996" y="5660708"/>
            <a:ext cx="9366409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2854166" y="5801558"/>
            <a:ext cx="42350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OAuth2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41181" y="5801558"/>
            <a:ext cx="423505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Implementação de fluxos OAuth2 para autenticação externa</a:t>
            </a:r>
            <a:endParaRPr lang="en-US" sz="1750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341727" y="517565"/>
            <a:ext cx="6002655" cy="5881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631"/>
              </a:lnSpc>
              <a:buNone/>
            </a:pPr>
            <a:r>
              <a:rPr lang="en-US" sz="3705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Documentação Automatizada</a:t>
            </a:r>
            <a:endParaRPr lang="en-US" sz="3705" dirty="0"/>
          </a:p>
        </p:txBody>
      </p:sp>
      <p:sp>
        <p:nvSpPr>
          <p:cNvPr id="5" name="Text 2"/>
          <p:cNvSpPr/>
          <p:nvPr/>
        </p:nvSpPr>
        <p:spPr>
          <a:xfrm>
            <a:off x="3341727" y="1482090"/>
            <a:ext cx="7946827" cy="18066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71"/>
              </a:lnSpc>
              <a:buNone/>
            </a:pPr>
            <a:r>
              <a:rPr lang="en-US" sz="1482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Uma das principais vantagens do FastAPI é sua capacidade de gerar documentação automaticamente. Através da integração com ferramentas como Swagger UI e Redoc, o FastAPI cria uma documentação abrangente e visualmente atraente de suas APIs, facilitando a compreensão e a integração por parte de outros desenvolvedores. Essa documentação auto-gerada inclui informações sobre cada endpoint, parâmetros, respostas e modelos de dados, tornando o processo de consumo da sua API muito mais simples e intuitivo.</a:t>
            </a:r>
            <a:endParaRPr lang="en-US" sz="148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727" y="3500438"/>
            <a:ext cx="3832265" cy="23685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341727" y="6104215"/>
            <a:ext cx="2352675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16"/>
              </a:lnSpc>
              <a:buNone/>
            </a:pPr>
            <a:r>
              <a:rPr lang="en-US" sz="1853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Swagger UI</a:t>
            </a:r>
            <a:endParaRPr lang="en-US" sz="1853" dirty="0"/>
          </a:p>
        </p:txBody>
      </p:sp>
      <p:sp>
        <p:nvSpPr>
          <p:cNvPr id="8" name="Text 4"/>
          <p:cNvSpPr/>
          <p:nvPr/>
        </p:nvSpPr>
        <p:spPr>
          <a:xfrm>
            <a:off x="3341727" y="6511171"/>
            <a:ext cx="3832265" cy="1204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71"/>
              </a:lnSpc>
              <a:buNone/>
            </a:pPr>
            <a:r>
              <a:rPr lang="en-US" sz="1482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FastAPI gera automaticamente a documentação da API no formato Swagger UI, fornecendo uma interface interativa e intuitiva para testar e explorar os endpoints.</a:t>
            </a:r>
            <a:endParaRPr lang="en-US" sz="1482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289" y="3500438"/>
            <a:ext cx="3832265" cy="23685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289" y="6104215"/>
            <a:ext cx="2352675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16"/>
              </a:lnSpc>
              <a:buNone/>
            </a:pPr>
            <a:r>
              <a:rPr lang="en-US" sz="1853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Redoc</a:t>
            </a:r>
            <a:endParaRPr lang="en-US" sz="1853" dirty="0"/>
          </a:p>
        </p:txBody>
      </p:sp>
      <p:sp>
        <p:nvSpPr>
          <p:cNvPr id="11" name="Text 6"/>
          <p:cNvSpPr/>
          <p:nvPr/>
        </p:nvSpPr>
        <p:spPr>
          <a:xfrm>
            <a:off x="7456289" y="6511171"/>
            <a:ext cx="3832265" cy="1204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71"/>
              </a:lnSpc>
              <a:buNone/>
            </a:pPr>
            <a:r>
              <a:rPr lang="en-US" sz="1482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Além do Swagger UI, o FastAPI também suporta a geração de documentação no formato Redoc, oferecendo uma visualização alternativa e altamente organizada da sua API.</a:t>
            </a:r>
            <a:endParaRPr lang="en-US" sz="1482" dirty="0"/>
          </a:p>
        </p:txBody>
      </p:sp>
      <p:pic>
        <p:nvPicPr>
          <p:cNvPr id="12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2024-05-16T20:33:10Z</dcterms:created>
  <dcterms:modified xsi:type="dcterms:W3CDTF">2024-05-16T20:33:10Z</dcterms:modified>
</cp:coreProperties>
</file>